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mysion" charset="1" panose="00000000000000000000"/>
      <p:regular r:id="rId7"/>
    </p:embeddedFont>
    <p:embeddedFont>
      <p:font typeface="Open Sauce" charset="1" panose="00000500000000000000"/>
      <p:regular r:id="rId8"/>
    </p:embeddedFont>
    <p:embeddedFont>
      <p:font typeface="TAN Ashfor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198149">
            <a:off x="10714698" y="-377230"/>
            <a:ext cx="25862103" cy="19590543"/>
          </a:xfrm>
          <a:custGeom>
            <a:avLst/>
            <a:gdLst/>
            <a:ahLst/>
            <a:cxnLst/>
            <a:rect r="r" b="b" t="t" l="l"/>
            <a:pathLst>
              <a:path h="19590543" w="25862103">
                <a:moveTo>
                  <a:pt x="0" y="0"/>
                </a:moveTo>
                <a:lnTo>
                  <a:pt x="25862103" y="0"/>
                </a:lnTo>
                <a:lnTo>
                  <a:pt x="25862103" y="19590543"/>
                </a:lnTo>
                <a:lnTo>
                  <a:pt x="0" y="195905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36127" y="21366750"/>
            <a:ext cx="16688653" cy="5814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00"/>
              </a:lnSpc>
            </a:pPr>
            <a:r>
              <a:rPr lang="en-US" sz="42941">
                <a:solidFill>
                  <a:srgbClr val="45575B"/>
                </a:solidFill>
                <a:latin typeface="Themysion"/>
                <a:ea typeface="Themysion"/>
                <a:cs typeface="Themysion"/>
                <a:sym typeface="Themysion"/>
              </a:rPr>
              <a:t>Eleanor's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36127" y="32383379"/>
            <a:ext cx="12102776" cy="122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15"/>
              </a:lnSpc>
            </a:pPr>
            <a:r>
              <a:rPr lang="en-US" sz="8111" spc="1306">
                <a:solidFill>
                  <a:srgbClr val="45575B"/>
                </a:solidFill>
                <a:latin typeface="Open Sauce"/>
                <a:ea typeface="Open Sauce"/>
                <a:cs typeface="Open Sauce"/>
                <a:sym typeface="Open Sauce"/>
              </a:rPr>
              <a:t>16.06.26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36127" y="25925508"/>
            <a:ext cx="21484905" cy="5951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80"/>
              </a:lnSpc>
            </a:pPr>
            <a:r>
              <a:rPr lang="en-US" b="true" sz="16493" spc="1682">
                <a:solidFill>
                  <a:srgbClr val="D28B83"/>
                </a:solidFill>
                <a:latin typeface="TAN Ashford"/>
                <a:ea typeface="TAN Ashford"/>
                <a:cs typeface="TAN Ashford"/>
                <a:sym typeface="TAN Ashford"/>
              </a:rPr>
              <a:t>BRIDAL SHOWER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36127" y="18278475"/>
            <a:ext cx="12102776" cy="1143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8"/>
              </a:lnSpc>
            </a:pPr>
            <a:r>
              <a:rPr lang="en-US" sz="7445" spc="1198">
                <a:solidFill>
                  <a:srgbClr val="45575B"/>
                </a:solidFill>
                <a:latin typeface="Open Sauce"/>
                <a:ea typeface="Open Sauce"/>
                <a:cs typeface="Open Sauce"/>
                <a:sym typeface="Open Sauce"/>
              </a:rPr>
              <a:t>WELCOME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DAGyvgqTB1E</dc:identifier>
  <dcterms:modified xsi:type="dcterms:W3CDTF">2011-08-01T06:04:30Z</dcterms:modified>
  <cp:revision>1</cp:revision>
  <dc:title>Dusty Pink Boho Floral Bridal Shower Welcome Sign (30 x 40 in)</dc:title>
</cp:coreProperties>
</file>